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Prepared by: </a:t>
            </a:r>
            <a:r>
              <a:rPr dirty="0"/>
              <a:t>Mrinal </a:t>
            </a:r>
            <a:r>
              <a:rPr spc="-5" dirty="0"/>
              <a:t>Ghosh, </a:t>
            </a:r>
            <a:r>
              <a:rPr dirty="0"/>
              <a:t>PGT</a:t>
            </a:r>
            <a:r>
              <a:rPr spc="-65" dirty="0"/>
              <a:t> </a:t>
            </a:r>
            <a:r>
              <a:rPr spc="-5" dirty="0"/>
              <a:t>English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9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Prepared by: </a:t>
            </a:r>
            <a:r>
              <a:rPr dirty="0"/>
              <a:t>Mrinal </a:t>
            </a:r>
            <a:r>
              <a:rPr spc="-5" dirty="0"/>
              <a:t>Ghosh, </a:t>
            </a:r>
            <a:r>
              <a:rPr dirty="0"/>
              <a:t>PGT</a:t>
            </a:r>
            <a:r>
              <a:rPr spc="-65" dirty="0"/>
              <a:t> </a:t>
            </a:r>
            <a:r>
              <a:rPr spc="-5" dirty="0"/>
              <a:t>English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9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Prepared by: </a:t>
            </a:r>
            <a:r>
              <a:rPr dirty="0"/>
              <a:t>Mrinal </a:t>
            </a:r>
            <a:r>
              <a:rPr spc="-5" dirty="0"/>
              <a:t>Ghosh, </a:t>
            </a:r>
            <a:r>
              <a:rPr dirty="0"/>
              <a:t>PGT</a:t>
            </a:r>
            <a:r>
              <a:rPr spc="-65" dirty="0"/>
              <a:t> </a:t>
            </a:r>
            <a:r>
              <a:rPr spc="-5" dirty="0"/>
              <a:t>English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9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Prepared by: </a:t>
            </a:r>
            <a:r>
              <a:rPr dirty="0"/>
              <a:t>Mrinal </a:t>
            </a:r>
            <a:r>
              <a:rPr spc="-5" dirty="0"/>
              <a:t>Ghosh, </a:t>
            </a:r>
            <a:r>
              <a:rPr dirty="0"/>
              <a:t>PGT</a:t>
            </a:r>
            <a:r>
              <a:rPr spc="-65" dirty="0"/>
              <a:t> </a:t>
            </a:r>
            <a:r>
              <a:rPr spc="-5" dirty="0"/>
              <a:t>English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Prepared by: </a:t>
            </a:r>
            <a:r>
              <a:rPr dirty="0"/>
              <a:t>Mrinal </a:t>
            </a:r>
            <a:r>
              <a:rPr spc="-5" dirty="0"/>
              <a:t>Ghosh, </a:t>
            </a:r>
            <a:r>
              <a:rPr dirty="0"/>
              <a:t>PGT</a:t>
            </a:r>
            <a:r>
              <a:rPr spc="-65" dirty="0"/>
              <a:t> </a:t>
            </a:r>
            <a:r>
              <a:rPr spc="-5" dirty="0"/>
              <a:t>English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14515" y="1216152"/>
            <a:ext cx="2610612" cy="579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608" y="1283588"/>
            <a:ext cx="8558783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99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710" y="1669160"/>
            <a:ext cx="8088579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2226" y="4830038"/>
            <a:ext cx="2478404" cy="17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Prepared by: </a:t>
            </a:r>
            <a:r>
              <a:rPr dirty="0"/>
              <a:t>Mrinal </a:t>
            </a:r>
            <a:r>
              <a:rPr spc="-5" dirty="0"/>
              <a:t>Ghosh, </a:t>
            </a:r>
            <a:r>
              <a:rPr dirty="0"/>
              <a:t>PGT</a:t>
            </a:r>
            <a:r>
              <a:rPr spc="-65" dirty="0"/>
              <a:t> </a:t>
            </a:r>
            <a:r>
              <a:rPr spc="-5" dirty="0"/>
              <a:t>English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6567" y="3092195"/>
            <a:ext cx="6266687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7060" y="3273348"/>
            <a:ext cx="5452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99CC"/>
                </a:solidFill>
                <a:latin typeface="Arial"/>
                <a:cs typeface="Arial"/>
              </a:rPr>
              <a:t>The </a:t>
            </a:r>
            <a:r>
              <a:rPr sz="4800" spc="-5" dirty="0">
                <a:solidFill>
                  <a:srgbClr val="FF99CC"/>
                </a:solidFill>
                <a:latin typeface="Arial"/>
                <a:cs typeface="Arial"/>
              </a:rPr>
              <a:t>Sound </a:t>
            </a:r>
            <a:r>
              <a:rPr sz="4800" dirty="0">
                <a:solidFill>
                  <a:srgbClr val="FF99CC"/>
                </a:solidFill>
                <a:latin typeface="Arial"/>
                <a:cs typeface="Arial"/>
              </a:rPr>
              <a:t>of</a:t>
            </a:r>
            <a:r>
              <a:rPr sz="4800" spc="-3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3506" y="3101085"/>
            <a:ext cx="143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CE6F1"/>
                </a:solidFill>
                <a:latin typeface="Arial Narrow"/>
                <a:cs typeface="Arial Narrow"/>
              </a:rPr>
              <a:t>Class </a:t>
            </a:r>
            <a:r>
              <a:rPr sz="1800" dirty="0">
                <a:solidFill>
                  <a:srgbClr val="DCE6F1"/>
                </a:solidFill>
                <a:latin typeface="Arial Narrow"/>
                <a:cs typeface="Arial Narrow"/>
              </a:rPr>
              <a:t>IX</a:t>
            </a:r>
            <a:r>
              <a:rPr sz="1800" spc="-65" dirty="0">
                <a:solidFill>
                  <a:srgbClr val="DCE6F1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DCE6F1"/>
                </a:solidFill>
                <a:latin typeface="Arial Narrow"/>
                <a:cs typeface="Arial Narrow"/>
              </a:rPr>
              <a:t>PROSE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3029839"/>
            <a:ext cx="154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BEDF4"/>
                </a:solidFill>
                <a:latin typeface="Arial Narrow"/>
                <a:cs typeface="Arial Narrow"/>
              </a:rPr>
              <a:t>Deborah</a:t>
            </a:r>
            <a:r>
              <a:rPr sz="1800" spc="-50" dirty="0">
                <a:solidFill>
                  <a:srgbClr val="DBEDF4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DBEDF4"/>
                </a:solidFill>
                <a:latin typeface="Arial Narrow"/>
                <a:cs typeface="Arial Narrow"/>
              </a:rPr>
              <a:t>Cowley’s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1226133"/>
            <a:ext cx="8324215" cy="22606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  <a:p>
            <a:pPr marL="355600" marR="239395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  <a:tab pos="881380" algn="l"/>
                <a:tab pos="1894839" algn="l"/>
                <a:tab pos="2193290" algn="l"/>
                <a:tab pos="2574925" algn="l"/>
                <a:tab pos="3132455" algn="l"/>
                <a:tab pos="4420235" algn="l"/>
                <a:tab pos="4817110" algn="l"/>
                <a:tab pos="5375910" algn="l"/>
                <a:tab pos="6145530" algn="l"/>
                <a:tab pos="6609080" algn="l"/>
                <a:tab pos="7555865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	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laye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i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amb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t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kin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It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soun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appreciated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by the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emperor.</a:t>
            </a:r>
            <a:endParaRPr sz="2800">
              <a:latin typeface="Arial Narrow"/>
              <a:cs typeface="Arial Narrow"/>
            </a:endParaRPr>
          </a:p>
          <a:p>
            <a:pPr marL="355600" marR="23749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217930" algn="l"/>
                <a:tab pos="1495425" algn="l"/>
                <a:tab pos="2149475" algn="l"/>
                <a:tab pos="2864485" algn="l"/>
                <a:tab pos="3223895" algn="l"/>
                <a:tab pos="4241800" algn="l"/>
                <a:tab pos="5510530" algn="l"/>
                <a:tab pos="6127750" algn="l"/>
                <a:tab pos="7475220" algn="l"/>
                <a:tab pos="7915275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Since	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w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bor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Shah</a:t>
            </a:r>
            <a:r>
              <a:rPr sz="2800" spc="-55" dirty="0">
                <a:solidFill>
                  <a:srgbClr val="FFFFFF"/>
                </a:solidFill>
                <a:latin typeface="Arial Narrow"/>
                <a:cs typeface="Arial Narrow"/>
              </a:rPr>
              <a:t>’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ch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am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be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perfecte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  Nai,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named</a:t>
            </a:r>
            <a:r>
              <a:rPr sz="2800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‘Shehnai’.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5873" y="2000199"/>
            <a:ext cx="5835814" cy="3143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1226133"/>
            <a:ext cx="8324215" cy="22606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  <a:p>
            <a:pPr marL="355600" marR="237490" indent="-3429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In the beginning,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played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temples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before the  images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Gods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&amp; Goddesses. It was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played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on every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auspicious occasions</a:t>
            </a:r>
            <a:r>
              <a:rPr sz="280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too.</a:t>
            </a:r>
            <a:endParaRPr sz="2800">
              <a:latin typeface="Arial Narrow"/>
              <a:cs typeface="Arial Narrow"/>
            </a:endParaRPr>
          </a:p>
          <a:p>
            <a:pPr marL="355600" algn="just">
              <a:lnSpc>
                <a:spcPct val="100000"/>
              </a:lnSpc>
              <a:spcBef>
                <a:spcPts val="675"/>
              </a:spcBef>
            </a:pP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Gradually,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it became</a:t>
            </a:r>
            <a:r>
              <a:rPr sz="28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popular.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7091" y="2570988"/>
            <a:ext cx="3384804" cy="230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00">
              <a:lnSpc>
                <a:spcPct val="100000"/>
              </a:lnSpc>
              <a:spcBef>
                <a:spcPts val="105"/>
              </a:spcBef>
            </a:pPr>
            <a:r>
              <a:rPr dirty="0"/>
              <a:t>The Sound of</a:t>
            </a:r>
            <a:r>
              <a:rPr spc="-110" dirty="0"/>
              <a:t> </a:t>
            </a:r>
            <a:r>
              <a:rPr dirty="0"/>
              <a:t>Music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710" y="1669160"/>
            <a:ext cx="809244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Ustad Bismillah Khan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belonged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Benaras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Gharana.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was born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 1916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at Dumraon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Bihar.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 five year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old  </a:t>
            </a:r>
            <a:r>
              <a:rPr sz="2800" spc="-50" dirty="0">
                <a:solidFill>
                  <a:srgbClr val="FFFFFF"/>
                </a:solidFill>
                <a:latin typeface="Arial Narrow"/>
                <a:cs typeface="Arial Narrow"/>
              </a:rPr>
              <a:t>boy,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would play gilli-danda near a pond. He used to visit  Bihariji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temple and sing Bhojpuri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Chaita</a:t>
            </a:r>
            <a:r>
              <a:rPr sz="2800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there.</a:t>
            </a:r>
            <a:endParaRPr sz="2800">
              <a:latin typeface="Arial Narrow"/>
              <a:cs typeface="Arial Narrow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would earn a big Laddu from a local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Maharaja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  prize.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00">
              <a:lnSpc>
                <a:spcPct val="100000"/>
              </a:lnSpc>
              <a:spcBef>
                <a:spcPts val="105"/>
              </a:spcBef>
            </a:pPr>
            <a:r>
              <a:rPr dirty="0"/>
              <a:t>The Sound of</a:t>
            </a:r>
            <a:r>
              <a:rPr spc="-110" dirty="0"/>
              <a:t> </a:t>
            </a:r>
            <a:r>
              <a:rPr dirty="0"/>
              <a:t>Music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710" y="1669160"/>
            <a:ext cx="8090534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At 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age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six, he moved to Benaras.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His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uncle,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Ali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Bux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introduced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him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to 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nuances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playing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Shehnai. He was  deeply devoted to music. He used to spend most of his time  practising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bank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the river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Ganga.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themes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his music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are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deeply affected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by the flowing water of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the  Ganga.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00">
              <a:lnSpc>
                <a:spcPct val="100000"/>
              </a:lnSpc>
              <a:spcBef>
                <a:spcPts val="105"/>
              </a:spcBef>
            </a:pPr>
            <a:r>
              <a:rPr dirty="0"/>
              <a:t>The Sound of</a:t>
            </a:r>
            <a:r>
              <a:rPr spc="-110" dirty="0"/>
              <a:t> </a:t>
            </a:r>
            <a:r>
              <a:rPr dirty="0"/>
              <a:t>Music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710" y="1669160"/>
            <a:ext cx="396557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got 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best performer  award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at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the All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India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music 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Conference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Allahabad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in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1930.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1937,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he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bagged 3  medals at a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music  conference in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Calcutta.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6884" y="1929383"/>
            <a:ext cx="4198620" cy="298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1226133"/>
            <a:ext cx="8324215" cy="328485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  <a:p>
            <a:pPr marL="355600" marR="240029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was invited by Pandit Nehru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play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Shehnai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from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ramparts of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Delhi’s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Red Fort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2800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1947.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won many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international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awards as</a:t>
            </a:r>
            <a:r>
              <a:rPr sz="28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well.</a:t>
            </a:r>
            <a:endParaRPr sz="2800">
              <a:latin typeface="Arial Narrow"/>
              <a:cs typeface="Arial Narrow"/>
            </a:endParaRPr>
          </a:p>
          <a:p>
            <a:pPr marL="355600" marR="240029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loved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Benaras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Dumraon. He declined an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offer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from  one of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his students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settle in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United</a:t>
            </a:r>
            <a:r>
              <a:rPr sz="2800" spc="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States.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ventured in films</a:t>
            </a:r>
            <a:r>
              <a:rPr sz="2800" spc="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too.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1226133"/>
            <a:ext cx="8324215" cy="19189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gave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his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music in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two</a:t>
            </a:r>
            <a:r>
              <a:rPr sz="2800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movies.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But 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artificial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world of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Cinema could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not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attract</a:t>
            </a:r>
            <a:r>
              <a:rPr sz="2800" spc="1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him.</a:t>
            </a:r>
            <a:endParaRPr sz="2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him,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music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is God.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Music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his</a:t>
            </a:r>
            <a:r>
              <a:rPr sz="28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soul.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0" y="2714244"/>
            <a:ext cx="1534668" cy="202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6661" y="1283588"/>
            <a:ext cx="2284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10" y="1625930"/>
            <a:ext cx="8089265" cy="30867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This part of the story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about a Scottish girl, named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Evelyn.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was very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fond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music. She lost her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hearing power at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 young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age.</a:t>
            </a:r>
            <a:endParaRPr sz="2800">
              <a:latin typeface="Arial Narrow"/>
              <a:cs typeface="Arial Narrow"/>
            </a:endParaRPr>
          </a:p>
          <a:p>
            <a:pPr marL="355600" marR="3463925" indent="-342900" algn="just">
              <a:lnSpc>
                <a:spcPct val="109100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It was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first noticed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when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she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was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eight years old.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By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eleven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years,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she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completely deaf, due to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nerve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damage.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1161034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D6E3BC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D6E3BC"/>
                </a:solidFill>
                <a:latin typeface="Calibri"/>
                <a:cs typeface="Calibri"/>
              </a:rPr>
              <a:t>ar</a:t>
            </a:r>
            <a:r>
              <a:rPr sz="1800" spc="-5" dirty="0">
                <a:solidFill>
                  <a:srgbClr val="D6E3BC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D6E3BC"/>
                </a:solidFill>
                <a:latin typeface="Calibri"/>
                <a:cs typeface="Calibri"/>
              </a:rPr>
              <a:t>-1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1720" y="2712720"/>
            <a:ext cx="2075687" cy="207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1226133"/>
            <a:ext cx="8415655" cy="36264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Evelyn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Glennie didn’t give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up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hope and never looked</a:t>
            </a:r>
            <a:r>
              <a:rPr sz="2800" spc="1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back.</a:t>
            </a:r>
            <a:endParaRPr sz="2800">
              <a:latin typeface="Arial Narrow"/>
              <a:cs typeface="Arial Narrow"/>
            </a:endParaRPr>
          </a:p>
          <a:p>
            <a:pPr marL="355600" marR="5715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was determined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lead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 normal life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and pursue her  interest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music. Once she saw a girl playing xylophone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and  decided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play it.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Most of the teachers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discouraged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but  percussionist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Ron Forbes encouraged</a:t>
            </a:r>
            <a:r>
              <a:rPr sz="28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 Narrow"/>
                <a:cs typeface="Arial Narrow"/>
              </a:rPr>
              <a:t>her.</a:t>
            </a:r>
            <a:endParaRPr sz="2800">
              <a:latin typeface="Arial Narrow"/>
              <a:cs typeface="Arial Narrow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made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learn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music, by making her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feel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different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notes 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in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her 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body.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00">
              <a:lnSpc>
                <a:spcPct val="100000"/>
              </a:lnSpc>
              <a:spcBef>
                <a:spcPts val="105"/>
              </a:spcBef>
            </a:pPr>
            <a:r>
              <a:rPr dirty="0"/>
              <a:t>The Sound of</a:t>
            </a:r>
            <a:r>
              <a:rPr spc="-110" dirty="0"/>
              <a:t> </a:t>
            </a:r>
            <a:r>
              <a:rPr dirty="0"/>
              <a:t>Music</a:t>
            </a:r>
          </a:p>
        </p:txBody>
      </p:sp>
      <p:sp>
        <p:nvSpPr>
          <p:cNvPr id="3" name="object 3"/>
          <p:cNvSpPr/>
          <p:nvPr/>
        </p:nvSpPr>
        <p:spPr>
          <a:xfrm>
            <a:off x="1214627" y="1626107"/>
            <a:ext cx="6786372" cy="301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1226133"/>
            <a:ext cx="8324215" cy="31997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  <a:p>
            <a:pPr marL="355600" marR="240029" indent="-3429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rest was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sheer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determination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and hard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work. She  travelled the United Kingdom with a youth orchestra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and by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time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was</a:t>
            </a:r>
            <a:r>
              <a:rPr sz="2800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sixteen.</a:t>
            </a:r>
            <a:endParaRPr sz="2800">
              <a:latin typeface="Arial Narrow"/>
              <a:cs typeface="Arial Narrow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had decided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make music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her</a:t>
            </a:r>
            <a:r>
              <a:rPr sz="28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life.</a:t>
            </a:r>
            <a:endParaRPr sz="2800">
              <a:latin typeface="Arial Narrow"/>
              <a:cs typeface="Arial Narrow"/>
            </a:endParaRPr>
          </a:p>
          <a:p>
            <a:pPr marL="355600" marR="239395" indent="-3429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auditioned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for the Royal Academy of music and scored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one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highest marks in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history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800" spc="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academy.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00">
              <a:lnSpc>
                <a:spcPct val="100000"/>
              </a:lnSpc>
              <a:spcBef>
                <a:spcPts val="105"/>
              </a:spcBef>
            </a:pPr>
            <a:r>
              <a:rPr dirty="0"/>
              <a:t>The Sound of</a:t>
            </a:r>
            <a:r>
              <a:rPr spc="-110" dirty="0"/>
              <a:t> </a:t>
            </a:r>
            <a:r>
              <a:rPr dirty="0"/>
              <a:t>Music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710" y="1669160"/>
            <a:ext cx="808926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gradually left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orchestral work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started giving solo  performances.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end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her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three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years’ course, she  had received most of the top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awards.</a:t>
            </a:r>
            <a:endParaRPr sz="2800">
              <a:latin typeface="Arial Narrow"/>
              <a:cs typeface="Arial Narrow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explains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music flows through every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part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her  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body.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It tingles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skin, her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cheekbones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and even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 her  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hair.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00">
              <a:lnSpc>
                <a:spcPct val="100000"/>
              </a:lnSpc>
              <a:spcBef>
                <a:spcPts val="105"/>
              </a:spcBef>
            </a:pPr>
            <a:r>
              <a:rPr dirty="0"/>
              <a:t>The Sound of</a:t>
            </a:r>
            <a:r>
              <a:rPr spc="-110" dirty="0"/>
              <a:t> </a:t>
            </a:r>
            <a:r>
              <a:rPr dirty="0"/>
              <a:t>Music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710" y="1669160"/>
            <a:ext cx="8090534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When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she plays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xylophone,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sense the sound  passing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up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stick into her fingertips.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By leaning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against  the drums, she can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feel</a:t>
            </a:r>
            <a:r>
              <a:rPr sz="280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endParaRPr sz="2800">
              <a:latin typeface="Arial Narrow"/>
              <a:cs typeface="Arial Narrow"/>
            </a:endParaRPr>
          </a:p>
          <a:p>
            <a:pPr marL="355600" marR="4017645" algn="just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resonances (sounds) flowing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into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her</a:t>
            </a:r>
            <a:r>
              <a:rPr sz="280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body.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7091" y="2570988"/>
            <a:ext cx="3782567" cy="235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1226133"/>
            <a:ext cx="8324215" cy="311467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Sound of</a:t>
            </a:r>
            <a:r>
              <a:rPr sz="2000" spc="-110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Music</a:t>
            </a:r>
            <a:endParaRPr sz="2000">
              <a:latin typeface="Arial"/>
              <a:cs typeface="Arial"/>
            </a:endParaRPr>
          </a:p>
          <a:p>
            <a:pPr marL="355600" marR="237490" indent="-3429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 wooded platform,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she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removes her shoes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so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the 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vibration pass through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her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bare feet and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up her</a:t>
            </a:r>
            <a:r>
              <a:rPr sz="280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legs.</a:t>
            </a:r>
            <a:endParaRPr sz="2800">
              <a:latin typeface="Arial Narrow"/>
              <a:cs typeface="Arial Narrow"/>
            </a:endParaRPr>
          </a:p>
          <a:p>
            <a:pPr marL="355600" marR="239395" indent="-3429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Evelyn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perfect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example that disability can not stop a  person to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achieve if she is determined and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works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hard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towards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it.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She earned many awards. She had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given  enormous pleasure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8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millions.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98364" y="1216152"/>
            <a:ext cx="3827145" cy="579120"/>
            <a:chOff x="5198364" y="1216152"/>
            <a:chExt cx="3827145" cy="579120"/>
          </a:xfrm>
        </p:grpSpPr>
        <p:sp>
          <p:nvSpPr>
            <p:cNvPr id="4" name="object 4"/>
            <p:cNvSpPr/>
            <p:nvPr/>
          </p:nvSpPr>
          <p:spPr>
            <a:xfrm>
              <a:off x="5198364" y="1216152"/>
              <a:ext cx="858012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5856" y="1216152"/>
              <a:ext cx="1284731" cy="579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0172" y="1216152"/>
              <a:ext cx="630935" cy="5791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0588" y="1216152"/>
              <a:ext cx="1368552" cy="579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80248" y="1216152"/>
              <a:ext cx="944879" cy="579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0509" y="1283588"/>
            <a:ext cx="3502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The Shehnai of Bismillah</a:t>
            </a:r>
            <a:r>
              <a:rPr sz="2000" spc="-85" dirty="0">
                <a:solidFill>
                  <a:srgbClr val="FF99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99CC"/>
                </a:solidFill>
                <a:latin typeface="Arial"/>
                <a:cs typeface="Arial"/>
              </a:rPr>
              <a:t>Khan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710" y="2010305"/>
            <a:ext cx="6897370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Emperor Aurangzeb for its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shrill unpleasant</a:t>
            </a:r>
            <a:r>
              <a:rPr sz="2800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sound.</a:t>
            </a:r>
            <a:endParaRPr sz="2800">
              <a:latin typeface="Arial Narrow"/>
              <a:cs typeface="Arial Narrow"/>
            </a:endParaRPr>
          </a:p>
          <a:p>
            <a:pPr marL="355600" marR="2921635" indent="-342900" algn="just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It was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perfected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by a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barber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who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belonged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to a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family of 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professional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 musicians.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691" y="1145790"/>
            <a:ext cx="8395335" cy="9753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-5" dirty="0">
                <a:solidFill>
                  <a:srgbClr val="FBD4B5"/>
                </a:solidFill>
                <a:latin typeface="Arial Narrow"/>
                <a:cs typeface="Arial Narrow"/>
              </a:rPr>
              <a:t>Part-2</a:t>
            </a:r>
            <a:endParaRPr sz="1800">
              <a:latin typeface="Arial Narrow"/>
              <a:cs typeface="Arial Narrow"/>
            </a:endParaRPr>
          </a:p>
          <a:p>
            <a:pPr marL="661035" indent="-34353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661035" algn="l"/>
                <a:tab pos="661670" algn="l"/>
                <a:tab pos="1091565" algn="l"/>
                <a:tab pos="2333625" algn="l"/>
                <a:tab pos="3945890" algn="l"/>
                <a:tab pos="4961255" algn="l"/>
                <a:tab pos="6078220" algn="l"/>
                <a:tab pos="6851015" algn="l"/>
                <a:tab pos="8075295" algn="l"/>
              </a:tabLst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	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usic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instr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men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ca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le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‘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Pun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’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bann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by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00650" y="2130983"/>
            <a:ext cx="3311372" cy="3012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707</Words>
  <Application>Microsoft Office PowerPoint</Application>
  <PresentationFormat>On-screen Show (16:9)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The Sound of Music</vt:lpstr>
      <vt:lpstr>PowerPoint Presentation</vt:lpstr>
      <vt:lpstr>The Sound of Music</vt:lpstr>
      <vt:lpstr>The Sound of Music</vt:lpstr>
      <vt:lpstr>PowerPoint Presentation</vt:lpstr>
      <vt:lpstr>PowerPoint Presentation</vt:lpstr>
      <vt:lpstr>PowerPoint Presentation</vt:lpstr>
      <vt:lpstr>PowerPoint Presentation</vt:lpstr>
      <vt:lpstr>The Sound of Music</vt:lpstr>
      <vt:lpstr>The Sound of Music</vt:lpstr>
      <vt:lpstr>The Sound of Music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</dc:creator>
  <cp:lastModifiedBy>Arun</cp:lastModifiedBy>
  <cp:revision>2</cp:revision>
  <dcterms:created xsi:type="dcterms:W3CDTF">2020-05-02T05:51:22Z</dcterms:created>
  <dcterms:modified xsi:type="dcterms:W3CDTF">2020-05-02T06:10:13Z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2020-05-02T00:00:00Z</vt:filetime>
  </property>
</Properties>
</file>